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FA28-F79E-4609-99F9-913026077F9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563F-6307-4C59-A0B0-3587720F5D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068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FA28-F79E-4609-99F9-913026077F9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563F-6307-4C59-A0B0-3587720F5D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2720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FA28-F79E-4609-99F9-913026077F9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563F-6307-4C59-A0B0-3587720F5D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042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FA28-F79E-4609-99F9-913026077F9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563F-6307-4C59-A0B0-3587720F5D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31556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FA28-F79E-4609-99F9-913026077F9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563F-6307-4C59-A0B0-3587720F5D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433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FA28-F79E-4609-99F9-913026077F9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563F-6307-4C59-A0B0-3587720F5D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27731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FA28-F79E-4609-99F9-913026077F9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563F-6307-4C59-A0B0-3587720F5D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2941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FA28-F79E-4609-99F9-913026077F9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563F-6307-4C59-A0B0-3587720F5D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0463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FA28-F79E-4609-99F9-913026077F9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563F-6307-4C59-A0B0-3587720F5D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102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FA28-F79E-4609-99F9-913026077F9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563F-6307-4C59-A0B0-3587720F5D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412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FA28-F79E-4609-99F9-913026077F9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563F-6307-4C59-A0B0-3587720F5D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486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5FA28-F79E-4609-99F9-913026077F9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1563F-6307-4C59-A0B0-3587720F5D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2172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b="1" dirty="0" smtClean="0"/>
              <a:t>VIRI, KI JIH UPORABLJAMO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Delavnica 3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7200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1751527"/>
          </a:xfrm>
        </p:spPr>
        <p:txBody>
          <a:bodyPr/>
          <a:lstStyle/>
          <a:p>
            <a:pPr marL="0" indent="0" algn="ctr">
              <a:buNone/>
            </a:pPr>
            <a:r>
              <a:rPr lang="sl-SI" dirty="0"/>
              <a:t>Zemlja ima omejeno količino virov. Z</a:t>
            </a:r>
            <a:r>
              <a:rPr lang="sl-SI" dirty="0" smtClean="0"/>
              <a:t>a </a:t>
            </a:r>
            <a:r>
              <a:rPr lang="sl-SI" dirty="0"/>
              <a:t>obnovitev vira pa je potreben </a:t>
            </a:r>
            <a:r>
              <a:rPr lang="sl-SI" b="1" dirty="0"/>
              <a:t>določen čas</a:t>
            </a:r>
            <a:r>
              <a:rPr lang="sl-SI" dirty="0"/>
              <a:t>. 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1026" name="Picture 2" descr="Tree Growth Images, Stock Photos &amp; Vectors | Shutter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325" y="2331075"/>
            <a:ext cx="9737350" cy="3734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536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2124" y="870547"/>
            <a:ext cx="1059931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Naloga:</a:t>
            </a:r>
            <a:endParaRPr kumimoji="0" lang="sl-SI" altLang="sl-SI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razpredelnico zapiši seznam 8 stvari, ki jih vsakodnevno uporabljaš.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l-SI" altLang="sl-SI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S pomočjo spleta izpolni razpredelnico.</a:t>
            </a:r>
            <a:endParaRPr kumimoji="0" lang="sl-SI" altLang="sl-SI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Označba mesta vsebin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314870"/>
              </p:ext>
            </p:extLst>
          </p:nvPr>
        </p:nvGraphicFramePr>
        <p:xfrm>
          <a:off x="619259" y="2443811"/>
          <a:ext cx="10636876" cy="4208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690"/>
                <a:gridCol w="1481071"/>
                <a:gridCol w="1687132"/>
                <a:gridCol w="1197735"/>
                <a:gridCol w="2498502"/>
                <a:gridCol w="2897746"/>
              </a:tblGrid>
              <a:tr h="840302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800" dirty="0" smtClean="0"/>
                        <a:t>Izdelek</a:t>
                      </a:r>
                      <a:endParaRPr lang="sl-SI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800" dirty="0" smtClean="0"/>
                        <a:t>Surovina</a:t>
                      </a:r>
                      <a:endParaRPr lang="sl-SI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800" dirty="0" smtClean="0"/>
                        <a:t>Vir</a:t>
                      </a:r>
                      <a:endParaRPr lang="sl-SI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Čas, potreben za obnovo vira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Kaj se z izdelkom zgodi po uporabi?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svinčnik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les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drevo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več kot 10 let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odvrže v zabojni</a:t>
                      </a:r>
                      <a:r>
                        <a:rPr lang="sl-SI" baseline="0" dirty="0" smtClean="0"/>
                        <a:t>k za odpadke</a:t>
                      </a:r>
                      <a:endParaRPr lang="sl-SI" dirty="0"/>
                    </a:p>
                  </a:txBody>
                  <a:tcPr/>
                </a:tc>
              </a:tr>
              <a:tr h="401892">
                <a:tc>
                  <a:txBody>
                    <a:bodyPr/>
                    <a:lstStyle/>
                    <a:p>
                      <a:r>
                        <a:rPr lang="sl-SI" dirty="0" smtClean="0"/>
                        <a:t>1.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2.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3.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4.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5.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6.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7.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8.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025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Zaključek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Izberi si en izdelek iz naloge. Kaj se z njim zgodi po koncu uporabe</a:t>
            </a:r>
          </a:p>
          <a:p>
            <a:pPr marL="0" indent="0">
              <a:buNone/>
            </a:pPr>
            <a:r>
              <a:rPr lang="sl-SI" dirty="0" smtClean="0"/>
              <a:t>a) zavrže,</a:t>
            </a:r>
          </a:p>
          <a:p>
            <a:pPr marL="0" indent="0">
              <a:buNone/>
            </a:pPr>
            <a:r>
              <a:rPr lang="sl-SI" dirty="0" smtClean="0"/>
              <a:t>b) reciklira,</a:t>
            </a:r>
          </a:p>
          <a:p>
            <a:pPr marL="0" indent="0">
              <a:buNone/>
            </a:pPr>
            <a:r>
              <a:rPr lang="sl-SI" dirty="0" smtClean="0"/>
              <a:t>c) popravi ali ponovno uporabi.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Ali </a:t>
            </a:r>
            <a:r>
              <a:rPr lang="sl-SI" dirty="0"/>
              <a:t>po tem dnevu in dejavnostih bolj razumeš kaj je krožno gospodarstvo?</a:t>
            </a:r>
          </a:p>
          <a:p>
            <a:pPr marL="0" indent="0">
              <a:buNone/>
            </a:pPr>
            <a:r>
              <a:rPr lang="sl-SI" dirty="0"/>
              <a:t>Ali se ti je porajalo kakšno vprašanje, zamisel, misel? Katera?</a:t>
            </a:r>
          </a:p>
        </p:txBody>
      </p:sp>
    </p:spTree>
    <p:extLst>
      <p:ext uri="{BB962C8B-B14F-4D97-AF65-F5344CB8AC3E}">
        <p14:creationId xmlns:p14="http://schemas.microsoft.com/office/powerpoint/2010/main" val="259432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145</Words>
  <Application>Microsoft Office PowerPoint</Application>
  <PresentationFormat>Širokozaslonsko</PresentationFormat>
  <Paragraphs>32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Officeova tema</vt:lpstr>
      <vt:lpstr>VIRI, KI JIH UPORABLJAMO </vt:lpstr>
      <vt:lpstr>PowerPointova predstavitev</vt:lpstr>
      <vt:lpstr>PowerPointova predstavitev</vt:lpstr>
      <vt:lpstr>Zaključek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VIRI, KI JIH UPORABLJAMO</dc:title>
  <dc:creator>Uporabnik</dc:creator>
  <cp:lastModifiedBy>Andrej Černe</cp:lastModifiedBy>
  <cp:revision>3</cp:revision>
  <dcterms:created xsi:type="dcterms:W3CDTF">2020-04-02T22:00:33Z</dcterms:created>
  <dcterms:modified xsi:type="dcterms:W3CDTF">2020-04-15T17:05:12Z</dcterms:modified>
</cp:coreProperties>
</file>